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3/19/2026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720317" y="1188002"/>
            <a:ext cx="5202389" cy="5720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MARCH  19, 2026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TREASURE REPORT/BILLS PAYABLE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NORLACK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RESOLUTION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INTERMUNICIPAL AGREEMENT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LRSB</a:t>
            </a: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SUPPORT LETTER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250 CELEBRATIONS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POLICE VEHICLE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SPRING PAVING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ZONING ORDINANCE REVISION DISCUSSION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EXECUTIVE SESSION FOR LEGAL AND PERSONNEL ISSUES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ADJOURNMENT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4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3/19/2026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92,610.22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1,275.21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5,129.82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46,692.45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2,280.61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400.59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1,180.68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25,998.43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1,192.93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129.92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185.98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54,033.17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194.00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22,819.81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10,141.26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48,354.49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312,842.26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786.13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Long Term Debt                  0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16453</TotalTime>
  <Words>212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Aptos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284</cp:revision>
  <dcterms:created xsi:type="dcterms:W3CDTF">2019-10-03T16:39:17Z</dcterms:created>
  <dcterms:modified xsi:type="dcterms:W3CDTF">2026-03-19T15:51:27Z</dcterms:modified>
</cp:coreProperties>
</file>